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3694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50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92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764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664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4204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670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5861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5269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8989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2076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D7C78-8E13-4271-B74B-B3534A4A769A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0A6E5-8B5B-4C68-A65B-7816FBF822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472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it-IT" sz="8000" b="1" i="1" dirty="0"/>
              <a:t>Comune di Alcara li Fusi</a:t>
            </a:r>
            <a:endParaRPr lang="it-IT" sz="8000" b="1" dirty="0"/>
          </a:p>
          <a:p>
            <a:r>
              <a:rPr lang="it-IT" sz="8000" b="1" i="1" dirty="0" smtClean="0"/>
              <a:t>(</a:t>
            </a:r>
            <a:r>
              <a:rPr lang="it-IT" sz="8000" b="1" i="1" dirty="0"/>
              <a:t>CITTA’ METROPOLITANA DI MESSINA)      </a:t>
            </a:r>
            <a:endParaRPr lang="it-IT" sz="8000" b="1" dirty="0" smtClean="0"/>
          </a:p>
          <a:p>
            <a:endParaRPr lang="it-IT" b="1" i="1" dirty="0"/>
          </a:p>
          <a:p>
            <a:r>
              <a:rPr lang="it-IT" sz="72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CENSIMENTO PERMANENTE DELLA POPOLAZIONE E DELLE ABITAZIONI  </a:t>
            </a:r>
            <a:endParaRPr lang="it-IT" sz="7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it-IT" sz="8000" dirty="0"/>
          </a:p>
          <a:p>
            <a:pPr algn="just"/>
            <a:r>
              <a:rPr lang="it-IT" sz="5600" b="1" dirty="0" smtClean="0"/>
              <a:t>Sono 148 le famiglie del nostro Comune coinvolte nella rilevazione.</a:t>
            </a:r>
          </a:p>
          <a:p>
            <a:pPr algn="just"/>
            <a:r>
              <a:rPr lang="it-IT" sz="5600" b="1" dirty="0" smtClean="0"/>
              <a:t>Se ricevi la lettera dell’Istat, conserva le credenziali: dal 5 ottobre potrai compilare il questionario online.</a:t>
            </a:r>
          </a:p>
          <a:p>
            <a:pPr algn="just"/>
            <a:r>
              <a:rPr lang="it-IT" sz="5600" b="1" dirty="0" smtClean="0"/>
              <a:t>Se hai bisogno di supporto chiama il Comune al numero di telefono 0941 793010 e chiedi dell’Ufficio Anagrafe.</a:t>
            </a:r>
          </a:p>
          <a:p>
            <a:pPr algn="just"/>
            <a:r>
              <a:rPr lang="it-IT" sz="5600" b="1" dirty="0" smtClean="0"/>
              <a:t>Dal 12 novembre  inizieranno i contatti per le famiglie che non hanno ancora risposto. I rilevatori del Comune saranno </a:t>
            </a:r>
          </a:p>
          <a:p>
            <a:pPr algn="just"/>
            <a:r>
              <a:rPr lang="it-IT" sz="5600" b="1" dirty="0" smtClean="0"/>
              <a:t>riconoscibili dal tesserino.</a:t>
            </a:r>
          </a:p>
          <a:p>
            <a:r>
              <a:rPr lang="it-IT" sz="5600" b="1" u="sng" dirty="0" smtClean="0"/>
              <a:t>PER LE FAMIGLIE SELEZIONATE LA RISPOSTA E’ OBBLIGATORIA</a:t>
            </a:r>
            <a:endParaRPr lang="it-IT" sz="5600" b="1" u="sng" dirty="0"/>
          </a:p>
          <a:p>
            <a:endParaRPr lang="it-IT" sz="6200" dirty="0"/>
          </a:p>
        </p:txBody>
      </p:sp>
      <p:pic>
        <p:nvPicPr>
          <p:cNvPr id="1026" name="Picture 2" descr="https://www.istat.it/wp-content/uploads/2026/09/Censimento-Popolazione_Web-Banner_1120x7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3336925"/>
            <a:ext cx="10668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istat.it/wp-content/uploads/2026/09/Censimento-Popolazione_Web-Banner_1120x73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3336925"/>
            <a:ext cx="10668000" cy="695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090" y="3339105"/>
            <a:ext cx="505608" cy="64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207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101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Pc</dc:creator>
  <cp:lastModifiedBy>Pc</cp:lastModifiedBy>
  <cp:revision>3</cp:revision>
  <dcterms:created xsi:type="dcterms:W3CDTF">2026-09-24T09:22:34Z</dcterms:created>
  <dcterms:modified xsi:type="dcterms:W3CDTF">2026-09-24T10:07:41Z</dcterms:modified>
</cp:coreProperties>
</file>